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rdo Bold" charset="1" panose="02020804080000020003"/>
      <p:regular r:id="rId26"/>
    </p:embeddedFont>
    <p:embeddedFont>
      <p:font typeface="Didact Gothic" charset="1" panose="00000500000000000000"/>
      <p:regular r:id="rId27"/>
    </p:embeddedFont>
    <p:embeddedFont>
      <p:font typeface="Cardo" charset="1" panose="0202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33270">
            <a:off x="-2536514" y="-5024730"/>
            <a:ext cx="11252782" cy="16752137"/>
            <a:chOff x="0" y="0"/>
            <a:chExt cx="2963696" cy="44120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3696" cy="4412085"/>
            </a:xfrm>
            <a:custGeom>
              <a:avLst/>
              <a:gdLst/>
              <a:ahLst/>
              <a:cxnLst/>
              <a:rect r="r" b="b" t="t" l="l"/>
              <a:pathLst>
                <a:path h="4412085" w="2963696">
                  <a:moveTo>
                    <a:pt x="0" y="0"/>
                  </a:moveTo>
                  <a:lnTo>
                    <a:pt x="2963696" y="0"/>
                  </a:lnTo>
                  <a:lnTo>
                    <a:pt x="2963696" y="4412085"/>
                  </a:lnTo>
                  <a:lnTo>
                    <a:pt x="0" y="4412085"/>
                  </a:lnTo>
                  <a:close/>
                </a:path>
              </a:pathLst>
            </a:custGeom>
            <a:solidFill>
              <a:srgbClr val="1B6A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63696" cy="4450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163194">
            <a:off x="10775944" y="-885891"/>
            <a:ext cx="400839" cy="12239593"/>
            <a:chOff x="0" y="0"/>
            <a:chExt cx="105571" cy="3223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571" cy="3223597"/>
            </a:xfrm>
            <a:custGeom>
              <a:avLst/>
              <a:gdLst/>
              <a:ahLst/>
              <a:cxnLst/>
              <a:rect r="r" b="b" t="t" l="l"/>
              <a:pathLst>
                <a:path h="3223597" w="105571">
                  <a:moveTo>
                    <a:pt x="0" y="0"/>
                  </a:moveTo>
                  <a:lnTo>
                    <a:pt x="105571" y="0"/>
                  </a:lnTo>
                  <a:lnTo>
                    <a:pt x="105571" y="3223597"/>
                  </a:lnTo>
                  <a:lnTo>
                    <a:pt x="0" y="3223597"/>
                  </a:lnTo>
                  <a:close/>
                </a:path>
              </a:pathLst>
            </a:custGeom>
            <a:solidFill>
              <a:srgbClr val="1B6A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571" cy="3261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163194">
            <a:off x="14631811" y="-1228337"/>
            <a:ext cx="422097" cy="12743673"/>
            <a:chOff x="0" y="0"/>
            <a:chExt cx="111170" cy="3356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170" cy="3356358"/>
            </a:xfrm>
            <a:custGeom>
              <a:avLst/>
              <a:gdLst/>
              <a:ahLst/>
              <a:cxnLst/>
              <a:rect r="r" b="b" t="t" l="l"/>
              <a:pathLst>
                <a:path h="3356358" w="111170">
                  <a:moveTo>
                    <a:pt x="0" y="0"/>
                  </a:moveTo>
                  <a:lnTo>
                    <a:pt x="111170" y="0"/>
                  </a:lnTo>
                  <a:lnTo>
                    <a:pt x="111170" y="3356358"/>
                  </a:lnTo>
                  <a:lnTo>
                    <a:pt x="0" y="3356358"/>
                  </a:lnTo>
                  <a:close/>
                </a:path>
              </a:pathLst>
            </a:custGeom>
            <a:solidFill>
              <a:srgbClr val="1B6A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1170" cy="3394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1163194">
            <a:off x="16985862" y="2880812"/>
            <a:ext cx="2628817" cy="12743673"/>
            <a:chOff x="0" y="0"/>
            <a:chExt cx="692363" cy="3356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2363" cy="3356358"/>
            </a:xfrm>
            <a:custGeom>
              <a:avLst/>
              <a:gdLst/>
              <a:ahLst/>
              <a:cxnLst/>
              <a:rect r="r" b="b" t="t" l="l"/>
              <a:pathLst>
                <a:path h="3356358" w="692363">
                  <a:moveTo>
                    <a:pt x="0" y="0"/>
                  </a:moveTo>
                  <a:lnTo>
                    <a:pt x="692363" y="0"/>
                  </a:lnTo>
                  <a:lnTo>
                    <a:pt x="692363" y="3356358"/>
                  </a:lnTo>
                  <a:lnTo>
                    <a:pt x="0" y="3356358"/>
                  </a:lnTo>
                  <a:close/>
                </a:path>
              </a:pathLst>
            </a:custGeom>
            <a:solidFill>
              <a:srgbClr val="1B6A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92363" cy="3394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9518" y="1710913"/>
            <a:ext cx="8154482" cy="4800190"/>
            <a:chOff x="0" y="0"/>
            <a:chExt cx="2147683" cy="12642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7683" cy="1264248"/>
            </a:xfrm>
            <a:custGeom>
              <a:avLst/>
              <a:gdLst/>
              <a:ahLst/>
              <a:cxnLst/>
              <a:rect r="r" b="b" t="t" l="l"/>
              <a:pathLst>
                <a:path h="1264248" w="2147683">
                  <a:moveTo>
                    <a:pt x="0" y="0"/>
                  </a:moveTo>
                  <a:lnTo>
                    <a:pt x="2147683" y="0"/>
                  </a:lnTo>
                  <a:lnTo>
                    <a:pt x="2147683" y="1264248"/>
                  </a:lnTo>
                  <a:lnTo>
                    <a:pt x="0" y="1264248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47683" cy="130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11279" y="1814116"/>
            <a:ext cx="6375791" cy="309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</a:pPr>
            <a:r>
              <a:rPr lang="en-US" sz="6940" b="true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Factory Machine Prediction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1279" y="5095875"/>
            <a:ext cx="3135577" cy="135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 spc="582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GOH KUN MING</a:t>
            </a:r>
          </a:p>
          <a:p>
            <a:pPr algn="l">
              <a:lnSpc>
                <a:spcPts val="3654"/>
              </a:lnSpc>
            </a:pPr>
            <a:r>
              <a:rPr lang="en-US" sz="2610" spc="582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P2415691</a:t>
            </a:r>
          </a:p>
          <a:p>
            <a:pPr algn="l">
              <a:lnSpc>
                <a:spcPts val="3654"/>
              </a:lnSpc>
            </a:pPr>
            <a:r>
              <a:rPr lang="en-US" sz="2610" spc="582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DAAA/FT/02/1B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869050"/>
            <a:ext cx="6218196" cy="4414919"/>
          </a:xfrm>
          <a:custGeom>
            <a:avLst/>
            <a:gdLst/>
            <a:ahLst/>
            <a:cxnLst/>
            <a:rect r="r" b="b" t="t" l="l"/>
            <a:pathLst>
              <a:path h="4414919" w="6218196">
                <a:moveTo>
                  <a:pt x="0" y="0"/>
                </a:moveTo>
                <a:lnTo>
                  <a:pt x="6218196" y="0"/>
                </a:lnTo>
                <a:lnTo>
                  <a:pt x="6218196" y="4414919"/>
                </a:lnTo>
                <a:lnTo>
                  <a:pt x="0" y="441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354492"/>
            <a:ext cx="6218196" cy="4514558"/>
          </a:xfrm>
          <a:custGeom>
            <a:avLst/>
            <a:gdLst/>
            <a:ahLst/>
            <a:cxnLst/>
            <a:rect r="r" b="b" t="t" l="l"/>
            <a:pathLst>
              <a:path h="4514558" w="6218196">
                <a:moveTo>
                  <a:pt x="0" y="0"/>
                </a:moveTo>
                <a:lnTo>
                  <a:pt x="6218196" y="0"/>
                </a:lnTo>
                <a:lnTo>
                  <a:pt x="6218196" y="4514558"/>
                </a:lnTo>
                <a:lnTo>
                  <a:pt x="0" y="451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5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8196" y="1249717"/>
            <a:ext cx="6173754" cy="4514558"/>
          </a:xfrm>
          <a:custGeom>
            <a:avLst/>
            <a:gdLst/>
            <a:ahLst/>
            <a:cxnLst/>
            <a:rect r="r" b="b" t="t" l="l"/>
            <a:pathLst>
              <a:path h="4514558" w="6173754">
                <a:moveTo>
                  <a:pt x="0" y="0"/>
                </a:moveTo>
                <a:lnTo>
                  <a:pt x="6173754" y="0"/>
                </a:lnTo>
                <a:lnTo>
                  <a:pt x="6173754" y="4514558"/>
                </a:lnTo>
                <a:lnTo>
                  <a:pt x="0" y="451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18196" y="5709078"/>
            <a:ext cx="6173754" cy="2251430"/>
          </a:xfrm>
          <a:custGeom>
            <a:avLst/>
            <a:gdLst/>
            <a:ahLst/>
            <a:cxnLst/>
            <a:rect r="r" b="b" t="t" l="l"/>
            <a:pathLst>
              <a:path h="2251430" w="6173754">
                <a:moveTo>
                  <a:pt x="0" y="0"/>
                </a:moveTo>
                <a:lnTo>
                  <a:pt x="6173754" y="0"/>
                </a:lnTo>
                <a:lnTo>
                  <a:pt x="6173754" y="2251431"/>
                </a:lnTo>
                <a:lnTo>
                  <a:pt x="0" y="2251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1950" y="1501886"/>
            <a:ext cx="5896050" cy="4370447"/>
          </a:xfrm>
          <a:custGeom>
            <a:avLst/>
            <a:gdLst/>
            <a:ahLst/>
            <a:cxnLst/>
            <a:rect r="r" b="b" t="t" l="l"/>
            <a:pathLst>
              <a:path h="4370447" w="5896050">
                <a:moveTo>
                  <a:pt x="0" y="0"/>
                </a:moveTo>
                <a:lnTo>
                  <a:pt x="5896050" y="0"/>
                </a:lnTo>
                <a:lnTo>
                  <a:pt x="5896050" y="4370447"/>
                </a:lnTo>
                <a:lnTo>
                  <a:pt x="0" y="4370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91950" y="5872333"/>
            <a:ext cx="5896050" cy="4414667"/>
          </a:xfrm>
          <a:custGeom>
            <a:avLst/>
            <a:gdLst/>
            <a:ahLst/>
            <a:cxnLst/>
            <a:rect r="r" b="b" t="t" l="l"/>
            <a:pathLst>
              <a:path h="4414667" w="5896050">
                <a:moveTo>
                  <a:pt x="0" y="0"/>
                </a:moveTo>
                <a:lnTo>
                  <a:pt x="5896050" y="0"/>
                </a:lnTo>
                <a:lnTo>
                  <a:pt x="5896050" y="4414667"/>
                </a:lnTo>
                <a:lnTo>
                  <a:pt x="0" y="4414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79380" y="0"/>
            <a:ext cx="4008620" cy="1501886"/>
          </a:xfrm>
          <a:custGeom>
            <a:avLst/>
            <a:gdLst/>
            <a:ahLst/>
            <a:cxnLst/>
            <a:rect r="r" b="b" t="t" l="l"/>
            <a:pathLst>
              <a:path h="1501886" w="4008620">
                <a:moveTo>
                  <a:pt x="0" y="0"/>
                </a:moveTo>
                <a:lnTo>
                  <a:pt x="4008620" y="0"/>
                </a:lnTo>
                <a:lnTo>
                  <a:pt x="4008620" y="1501886"/>
                </a:lnTo>
                <a:lnTo>
                  <a:pt x="0" y="1501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78" r="0" b="-997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18196" y="7960509"/>
            <a:ext cx="6173754" cy="2326491"/>
          </a:xfrm>
          <a:custGeom>
            <a:avLst/>
            <a:gdLst/>
            <a:ahLst/>
            <a:cxnLst/>
            <a:rect r="r" b="b" t="t" l="l"/>
            <a:pathLst>
              <a:path h="2326491" w="6173754">
                <a:moveTo>
                  <a:pt x="0" y="0"/>
                </a:moveTo>
                <a:lnTo>
                  <a:pt x="6173754" y="0"/>
                </a:lnTo>
                <a:lnTo>
                  <a:pt x="6173754" y="2326491"/>
                </a:lnTo>
                <a:lnTo>
                  <a:pt x="0" y="2326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2011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3624059" cy="1354492"/>
          </a:xfrm>
          <a:custGeom>
            <a:avLst/>
            <a:gdLst/>
            <a:ahLst/>
            <a:cxnLst/>
            <a:rect r="r" b="b" t="t" l="l"/>
            <a:pathLst>
              <a:path h="1354492" w="3624059">
                <a:moveTo>
                  <a:pt x="0" y="0"/>
                </a:moveTo>
                <a:lnTo>
                  <a:pt x="3624059" y="0"/>
                </a:lnTo>
                <a:lnTo>
                  <a:pt x="3624059" y="1354492"/>
                </a:lnTo>
                <a:lnTo>
                  <a:pt x="0" y="13544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Model Training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62614" y="3189055"/>
            <a:ext cx="11301259" cy="5226832"/>
          </a:xfrm>
          <a:custGeom>
            <a:avLst/>
            <a:gdLst/>
            <a:ahLst/>
            <a:cxnLst/>
            <a:rect r="r" b="b" t="t" l="l"/>
            <a:pathLst>
              <a:path h="5226832" w="11301259">
                <a:moveTo>
                  <a:pt x="0" y="0"/>
                </a:moveTo>
                <a:lnTo>
                  <a:pt x="11301259" y="0"/>
                </a:lnTo>
                <a:lnTo>
                  <a:pt x="11301259" y="5226832"/>
                </a:lnTo>
                <a:lnTo>
                  <a:pt x="0" y="522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63873" y="3189055"/>
            <a:ext cx="2661514" cy="5226832"/>
          </a:xfrm>
          <a:custGeom>
            <a:avLst/>
            <a:gdLst/>
            <a:ahLst/>
            <a:cxnLst/>
            <a:rect r="r" b="b" t="t" l="l"/>
            <a:pathLst>
              <a:path h="5226832" w="2661514">
                <a:moveTo>
                  <a:pt x="0" y="0"/>
                </a:moveTo>
                <a:lnTo>
                  <a:pt x="2661513" y="0"/>
                </a:lnTo>
                <a:lnTo>
                  <a:pt x="2661513" y="5226832"/>
                </a:lnTo>
                <a:lnTo>
                  <a:pt x="0" y="522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5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Model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1580" y="2509605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Training Scores for All Models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9781" y="5246301"/>
            <a:ext cx="11301259" cy="2768808"/>
          </a:xfrm>
          <a:custGeom>
            <a:avLst/>
            <a:gdLst/>
            <a:ahLst/>
            <a:cxnLst/>
            <a:rect r="r" b="b" t="t" l="l"/>
            <a:pathLst>
              <a:path h="2768808" w="11301259">
                <a:moveTo>
                  <a:pt x="0" y="0"/>
                </a:moveTo>
                <a:lnTo>
                  <a:pt x="11301259" y="0"/>
                </a:lnTo>
                <a:lnTo>
                  <a:pt x="11301259" y="2768809"/>
                </a:lnTo>
                <a:lnTo>
                  <a:pt x="0" y="276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781" y="2316517"/>
            <a:ext cx="11301259" cy="2786443"/>
          </a:xfrm>
          <a:custGeom>
            <a:avLst/>
            <a:gdLst/>
            <a:ahLst/>
            <a:cxnLst/>
            <a:rect r="r" b="b" t="t" l="l"/>
            <a:pathLst>
              <a:path h="2786443" w="11301259">
                <a:moveTo>
                  <a:pt x="0" y="0"/>
                </a:moveTo>
                <a:lnTo>
                  <a:pt x="11301259" y="0"/>
                </a:lnTo>
                <a:lnTo>
                  <a:pt x="11301259" y="2786442"/>
                </a:lnTo>
                <a:lnTo>
                  <a:pt x="0" y="278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87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6379" y="8167510"/>
            <a:ext cx="10268064" cy="1728089"/>
          </a:xfrm>
          <a:custGeom>
            <a:avLst/>
            <a:gdLst/>
            <a:ahLst/>
            <a:cxnLst/>
            <a:rect r="r" b="b" t="t" l="l"/>
            <a:pathLst>
              <a:path h="1728089" w="10268064">
                <a:moveTo>
                  <a:pt x="0" y="0"/>
                </a:moveTo>
                <a:lnTo>
                  <a:pt x="10268063" y="0"/>
                </a:lnTo>
                <a:lnTo>
                  <a:pt x="10268063" y="1728089"/>
                </a:lnTo>
                <a:lnTo>
                  <a:pt x="0" y="1728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56096" y="1161923"/>
            <a:ext cx="5731904" cy="4492379"/>
          </a:xfrm>
          <a:custGeom>
            <a:avLst/>
            <a:gdLst/>
            <a:ahLst/>
            <a:cxnLst/>
            <a:rect r="r" b="b" t="t" l="l"/>
            <a:pathLst>
              <a:path h="4492379" w="5731904">
                <a:moveTo>
                  <a:pt x="0" y="0"/>
                </a:moveTo>
                <a:lnTo>
                  <a:pt x="5731904" y="0"/>
                </a:lnTo>
                <a:lnTo>
                  <a:pt x="5731904" y="4492380"/>
                </a:lnTo>
                <a:lnTo>
                  <a:pt x="0" y="4492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9218" y="8119885"/>
            <a:ext cx="6168782" cy="2128230"/>
          </a:xfrm>
          <a:custGeom>
            <a:avLst/>
            <a:gdLst/>
            <a:ahLst/>
            <a:cxnLst/>
            <a:rect r="r" b="b" t="t" l="l"/>
            <a:pathLst>
              <a:path h="2128230" w="6168782">
                <a:moveTo>
                  <a:pt x="0" y="0"/>
                </a:moveTo>
                <a:lnTo>
                  <a:pt x="6168782" y="0"/>
                </a:lnTo>
                <a:lnTo>
                  <a:pt x="6168782" y="2128230"/>
                </a:lnTo>
                <a:lnTo>
                  <a:pt x="0" y="212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Model Comparison (RFC and DT)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516232" y="6252881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RFC: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563503" y="3331913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0568" y="6735585"/>
            <a:ext cx="486608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Decision Tree Incorrect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1741161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8" y="0"/>
                </a:lnTo>
                <a:lnTo>
                  <a:pt x="11301258" y="2853567"/>
                </a:lnTo>
                <a:lnTo>
                  <a:pt x="0" y="285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4049" y="4594728"/>
            <a:ext cx="5939901" cy="1055982"/>
          </a:xfrm>
          <a:custGeom>
            <a:avLst/>
            <a:gdLst/>
            <a:ahLst/>
            <a:cxnLst/>
            <a:rect r="r" b="b" t="t" l="l"/>
            <a:pathLst>
              <a:path h="1055982" w="5939901">
                <a:moveTo>
                  <a:pt x="0" y="0"/>
                </a:moveTo>
                <a:lnTo>
                  <a:pt x="5939902" y="0"/>
                </a:lnTo>
                <a:lnTo>
                  <a:pt x="5939902" y="1055983"/>
                </a:lnTo>
                <a:lnTo>
                  <a:pt x="0" y="105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6389283"/>
            <a:ext cx="11301259" cy="2811188"/>
          </a:xfrm>
          <a:custGeom>
            <a:avLst/>
            <a:gdLst/>
            <a:ahLst/>
            <a:cxnLst/>
            <a:rect r="r" b="b" t="t" l="l"/>
            <a:pathLst>
              <a:path h="2811188" w="11301259">
                <a:moveTo>
                  <a:pt x="0" y="0"/>
                </a:moveTo>
                <a:lnTo>
                  <a:pt x="11301258" y="0"/>
                </a:lnTo>
                <a:lnTo>
                  <a:pt x="11301258" y="2811188"/>
                </a:lnTo>
                <a:lnTo>
                  <a:pt x="0" y="281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02858" y="9200471"/>
            <a:ext cx="6282285" cy="1057954"/>
          </a:xfrm>
          <a:custGeom>
            <a:avLst/>
            <a:gdLst/>
            <a:ahLst/>
            <a:cxnLst/>
            <a:rect r="r" b="b" t="t" l="l"/>
            <a:pathLst>
              <a:path h="1057954" w="6282285">
                <a:moveTo>
                  <a:pt x="0" y="0"/>
                </a:moveTo>
                <a:lnTo>
                  <a:pt x="6282284" y="0"/>
                </a:lnTo>
                <a:lnTo>
                  <a:pt x="6282284" y="1057954"/>
                </a:lnTo>
                <a:lnTo>
                  <a:pt x="0" y="1057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Models Selection and Improvement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1580" y="1042660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Logistics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1580" y="5679286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Gradient Booster Classifier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1726712"/>
            <a:ext cx="11301259" cy="2839441"/>
          </a:xfrm>
          <a:custGeom>
            <a:avLst/>
            <a:gdLst/>
            <a:ahLst/>
            <a:cxnLst/>
            <a:rect r="r" b="b" t="t" l="l"/>
            <a:pathLst>
              <a:path h="2839441" w="11301259">
                <a:moveTo>
                  <a:pt x="0" y="0"/>
                </a:moveTo>
                <a:lnTo>
                  <a:pt x="11301258" y="0"/>
                </a:lnTo>
                <a:lnTo>
                  <a:pt x="11301258" y="2839441"/>
                </a:lnTo>
                <a:lnTo>
                  <a:pt x="0" y="2839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05796" y="4566153"/>
            <a:ext cx="7476408" cy="997676"/>
          </a:xfrm>
          <a:custGeom>
            <a:avLst/>
            <a:gdLst/>
            <a:ahLst/>
            <a:cxnLst/>
            <a:rect r="r" b="b" t="t" l="l"/>
            <a:pathLst>
              <a:path h="997676" w="7476408">
                <a:moveTo>
                  <a:pt x="0" y="0"/>
                </a:moveTo>
                <a:lnTo>
                  <a:pt x="7476408" y="0"/>
                </a:lnTo>
                <a:lnTo>
                  <a:pt x="7476408" y="997676"/>
                </a:lnTo>
                <a:lnTo>
                  <a:pt x="0" y="99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6503618"/>
            <a:ext cx="11301259" cy="2754682"/>
          </a:xfrm>
          <a:custGeom>
            <a:avLst/>
            <a:gdLst/>
            <a:ahLst/>
            <a:cxnLst/>
            <a:rect r="r" b="b" t="t" l="l"/>
            <a:pathLst>
              <a:path h="2754682" w="11301259">
                <a:moveTo>
                  <a:pt x="0" y="0"/>
                </a:moveTo>
                <a:lnTo>
                  <a:pt x="11301258" y="0"/>
                </a:lnTo>
                <a:lnTo>
                  <a:pt x="11301258" y="2754682"/>
                </a:lnTo>
                <a:lnTo>
                  <a:pt x="0" y="2754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44013" y="9258300"/>
            <a:ext cx="6399973" cy="1042877"/>
          </a:xfrm>
          <a:custGeom>
            <a:avLst/>
            <a:gdLst/>
            <a:ahLst/>
            <a:cxnLst/>
            <a:rect r="r" b="b" t="t" l="l"/>
            <a:pathLst>
              <a:path h="1042877" w="6399973">
                <a:moveTo>
                  <a:pt x="0" y="0"/>
                </a:moveTo>
                <a:lnTo>
                  <a:pt x="6399974" y="0"/>
                </a:lnTo>
                <a:lnTo>
                  <a:pt x="6399974" y="1042877"/>
                </a:lnTo>
                <a:lnTo>
                  <a:pt x="0" y="1042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Models Selection and Improvement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1580" y="1042660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AdaBoost Classifier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81580" y="5679286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K Neighbors Classifier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412721"/>
            <a:ext cx="9914676" cy="1462821"/>
          </a:xfrm>
          <a:custGeom>
            <a:avLst/>
            <a:gdLst/>
            <a:ahLst/>
            <a:cxnLst/>
            <a:rect r="r" b="b" t="t" l="l"/>
            <a:pathLst>
              <a:path h="1462821" w="9914676">
                <a:moveTo>
                  <a:pt x="0" y="0"/>
                </a:moveTo>
                <a:lnTo>
                  <a:pt x="9914676" y="0"/>
                </a:lnTo>
                <a:lnTo>
                  <a:pt x="9914676" y="1462821"/>
                </a:lnTo>
                <a:lnTo>
                  <a:pt x="0" y="146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5992" y="4649236"/>
            <a:ext cx="6822692" cy="5637764"/>
          </a:xfrm>
          <a:custGeom>
            <a:avLst/>
            <a:gdLst/>
            <a:ahLst/>
            <a:cxnLst/>
            <a:rect r="r" b="b" t="t" l="l"/>
            <a:pathLst>
              <a:path h="5637764" w="6822692">
                <a:moveTo>
                  <a:pt x="0" y="0"/>
                </a:moveTo>
                <a:lnTo>
                  <a:pt x="6822692" y="0"/>
                </a:lnTo>
                <a:lnTo>
                  <a:pt x="6822692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87830" y="4504391"/>
            <a:ext cx="9000170" cy="5782609"/>
          </a:xfrm>
          <a:custGeom>
            <a:avLst/>
            <a:gdLst/>
            <a:ahLst/>
            <a:cxnLst/>
            <a:rect r="r" b="b" t="t" l="l"/>
            <a:pathLst>
              <a:path h="5782609" w="9000170">
                <a:moveTo>
                  <a:pt x="0" y="0"/>
                </a:moveTo>
                <a:lnTo>
                  <a:pt x="9000170" y="0"/>
                </a:lnTo>
                <a:lnTo>
                  <a:pt x="9000170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Voting Classifier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918" y="1733271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Initial Test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918" y="3969786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Initial Confusion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5495" y="3799342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Threshold Improvement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774" y="2585805"/>
            <a:ext cx="9621127" cy="1157572"/>
          </a:xfrm>
          <a:custGeom>
            <a:avLst/>
            <a:gdLst/>
            <a:ahLst/>
            <a:cxnLst/>
            <a:rect r="r" b="b" t="t" l="l"/>
            <a:pathLst>
              <a:path h="1157572" w="9621127">
                <a:moveTo>
                  <a:pt x="0" y="0"/>
                </a:moveTo>
                <a:lnTo>
                  <a:pt x="9621128" y="0"/>
                </a:lnTo>
                <a:lnTo>
                  <a:pt x="9621128" y="1157571"/>
                </a:lnTo>
                <a:lnTo>
                  <a:pt x="0" y="1157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62715" y="2412721"/>
            <a:ext cx="7107624" cy="5847636"/>
          </a:xfrm>
          <a:custGeom>
            <a:avLst/>
            <a:gdLst/>
            <a:ahLst/>
            <a:cxnLst/>
            <a:rect r="r" b="b" t="t" l="l"/>
            <a:pathLst>
              <a:path h="5847636" w="7107624">
                <a:moveTo>
                  <a:pt x="0" y="0"/>
                </a:moveTo>
                <a:lnTo>
                  <a:pt x="7107624" y="0"/>
                </a:lnTo>
                <a:lnTo>
                  <a:pt x="7107624" y="5847637"/>
                </a:lnTo>
                <a:lnTo>
                  <a:pt x="0" y="584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Voting Classifier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918" y="1733271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Improved Test 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4106" y="1733271"/>
            <a:ext cx="792484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Improved Confusion Matrix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6872" y="1276256"/>
            <a:ext cx="14154257" cy="8793332"/>
          </a:xfrm>
          <a:custGeom>
            <a:avLst/>
            <a:gdLst/>
            <a:ahLst/>
            <a:cxnLst/>
            <a:rect r="r" b="b" t="t" l="l"/>
            <a:pathLst>
              <a:path h="8793332" w="14154257">
                <a:moveTo>
                  <a:pt x="0" y="0"/>
                </a:moveTo>
                <a:lnTo>
                  <a:pt x="14154256" y="0"/>
                </a:lnTo>
                <a:lnTo>
                  <a:pt x="14154256" y="8793332"/>
                </a:lnTo>
                <a:lnTo>
                  <a:pt x="0" y="879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Voting Classifier’s Feature Importance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75812" y="3352253"/>
            <a:ext cx="10336377" cy="3582494"/>
          </a:xfrm>
          <a:custGeom>
            <a:avLst/>
            <a:gdLst/>
            <a:ahLst/>
            <a:cxnLst/>
            <a:rect r="r" b="b" t="t" l="l"/>
            <a:pathLst>
              <a:path h="3582494" w="10336377">
                <a:moveTo>
                  <a:pt x="0" y="0"/>
                </a:moveTo>
                <a:lnTo>
                  <a:pt x="10336376" y="0"/>
                </a:lnTo>
                <a:lnTo>
                  <a:pt x="10336376" y="3582494"/>
                </a:lnTo>
                <a:lnTo>
                  <a:pt x="0" y="3582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6685"/>
            <a:ext cx="18288000" cy="10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70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Voting Classifier’s Performance Comparison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2654" y="3691097"/>
            <a:ext cx="10022692" cy="2904807"/>
          </a:xfrm>
          <a:custGeom>
            <a:avLst/>
            <a:gdLst/>
            <a:ahLst/>
            <a:cxnLst/>
            <a:rect r="r" b="b" t="t" l="l"/>
            <a:pathLst>
              <a:path h="2904807" w="10022692">
                <a:moveTo>
                  <a:pt x="0" y="0"/>
                </a:moveTo>
                <a:lnTo>
                  <a:pt x="10022692" y="0"/>
                </a:lnTo>
                <a:lnTo>
                  <a:pt x="10022692" y="2904806"/>
                </a:lnTo>
                <a:lnTo>
                  <a:pt x="0" y="290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6685"/>
            <a:ext cx="18288000" cy="10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70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Saving of Voting Classifier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3506" y="2282640"/>
            <a:ext cx="5852920" cy="3577597"/>
          </a:xfrm>
          <a:custGeom>
            <a:avLst/>
            <a:gdLst/>
            <a:ahLst/>
            <a:cxnLst/>
            <a:rect r="r" b="b" t="t" l="l"/>
            <a:pathLst>
              <a:path h="3577597" w="5852920">
                <a:moveTo>
                  <a:pt x="0" y="0"/>
                </a:moveTo>
                <a:lnTo>
                  <a:pt x="5852920" y="0"/>
                </a:lnTo>
                <a:lnTo>
                  <a:pt x="5852920" y="3577597"/>
                </a:lnTo>
                <a:lnTo>
                  <a:pt x="0" y="357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485" y="6801262"/>
            <a:ext cx="3616962" cy="3295455"/>
          </a:xfrm>
          <a:custGeom>
            <a:avLst/>
            <a:gdLst/>
            <a:ahLst/>
            <a:cxnLst/>
            <a:rect r="r" b="b" t="t" l="l"/>
            <a:pathLst>
              <a:path h="3295455" w="3616962">
                <a:moveTo>
                  <a:pt x="0" y="0"/>
                </a:moveTo>
                <a:lnTo>
                  <a:pt x="3616962" y="0"/>
                </a:lnTo>
                <a:lnTo>
                  <a:pt x="3616962" y="3295455"/>
                </a:lnTo>
                <a:lnTo>
                  <a:pt x="0" y="329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1161" y="2282640"/>
            <a:ext cx="5177019" cy="5157605"/>
          </a:xfrm>
          <a:custGeom>
            <a:avLst/>
            <a:gdLst/>
            <a:ahLst/>
            <a:cxnLst/>
            <a:rect r="r" b="b" t="t" l="l"/>
            <a:pathLst>
              <a:path h="5157605" w="5177019">
                <a:moveTo>
                  <a:pt x="0" y="0"/>
                </a:moveTo>
                <a:lnTo>
                  <a:pt x="5177019" y="0"/>
                </a:lnTo>
                <a:lnTo>
                  <a:pt x="5177019" y="5157605"/>
                </a:lnTo>
                <a:lnTo>
                  <a:pt x="0" y="5157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62411" y="2282640"/>
            <a:ext cx="4775695" cy="2638572"/>
          </a:xfrm>
          <a:custGeom>
            <a:avLst/>
            <a:gdLst/>
            <a:ahLst/>
            <a:cxnLst/>
            <a:rect r="r" b="b" t="t" l="l"/>
            <a:pathLst>
              <a:path h="2638572" w="4775695">
                <a:moveTo>
                  <a:pt x="0" y="0"/>
                </a:moveTo>
                <a:lnTo>
                  <a:pt x="4775695" y="0"/>
                </a:lnTo>
                <a:lnTo>
                  <a:pt x="4775695" y="2638571"/>
                </a:lnTo>
                <a:lnTo>
                  <a:pt x="0" y="2638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62411" y="5000394"/>
            <a:ext cx="4830795" cy="3115863"/>
          </a:xfrm>
          <a:custGeom>
            <a:avLst/>
            <a:gdLst/>
            <a:ahLst/>
            <a:cxnLst/>
            <a:rect r="r" b="b" t="t" l="l"/>
            <a:pathLst>
              <a:path h="3115863" w="4830795">
                <a:moveTo>
                  <a:pt x="0" y="0"/>
                </a:moveTo>
                <a:lnTo>
                  <a:pt x="4830795" y="0"/>
                </a:lnTo>
                <a:lnTo>
                  <a:pt x="4830795" y="3115862"/>
                </a:lnTo>
                <a:lnTo>
                  <a:pt x="0" y="3115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Cleaning and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668" y="1336490"/>
            <a:ext cx="61305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Dropping Exclusive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920" y="5932624"/>
            <a:ext cx="4806091" cy="62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Checking Missing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8839" y="1334325"/>
            <a:ext cx="72071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Missing Data Visualisations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53336" y="4360116"/>
            <a:ext cx="4981327" cy="141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3"/>
              </a:lnSpc>
            </a:pPr>
            <a:r>
              <a:rPr lang="en-US" sz="8338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4432" y="2282640"/>
            <a:ext cx="4431068" cy="3727636"/>
          </a:xfrm>
          <a:custGeom>
            <a:avLst/>
            <a:gdLst/>
            <a:ahLst/>
            <a:cxnLst/>
            <a:rect r="r" b="b" t="t" l="l"/>
            <a:pathLst>
              <a:path h="3727636" w="4431068">
                <a:moveTo>
                  <a:pt x="0" y="0"/>
                </a:moveTo>
                <a:lnTo>
                  <a:pt x="4431068" y="0"/>
                </a:lnTo>
                <a:lnTo>
                  <a:pt x="4431068" y="3727636"/>
                </a:lnTo>
                <a:lnTo>
                  <a:pt x="0" y="372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938" y="6144537"/>
            <a:ext cx="4457562" cy="3727636"/>
          </a:xfrm>
          <a:custGeom>
            <a:avLst/>
            <a:gdLst/>
            <a:ahLst/>
            <a:cxnLst/>
            <a:rect r="r" b="b" t="t" l="l"/>
            <a:pathLst>
              <a:path h="3727636" w="4457562">
                <a:moveTo>
                  <a:pt x="0" y="0"/>
                </a:moveTo>
                <a:lnTo>
                  <a:pt x="4457562" y="0"/>
                </a:lnTo>
                <a:lnTo>
                  <a:pt x="4457562" y="3727636"/>
                </a:lnTo>
                <a:lnTo>
                  <a:pt x="0" y="372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65390" y="2280475"/>
            <a:ext cx="5071981" cy="5065641"/>
          </a:xfrm>
          <a:custGeom>
            <a:avLst/>
            <a:gdLst/>
            <a:ahLst/>
            <a:cxnLst/>
            <a:rect r="r" b="b" t="t" l="l"/>
            <a:pathLst>
              <a:path h="5065641" w="5071981">
                <a:moveTo>
                  <a:pt x="0" y="0"/>
                </a:moveTo>
                <a:lnTo>
                  <a:pt x="5071981" y="0"/>
                </a:lnTo>
                <a:lnTo>
                  <a:pt x="5071981" y="5065640"/>
                </a:lnTo>
                <a:lnTo>
                  <a:pt x="0" y="506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7371" y="2280475"/>
            <a:ext cx="5650629" cy="3164353"/>
          </a:xfrm>
          <a:custGeom>
            <a:avLst/>
            <a:gdLst/>
            <a:ahLst/>
            <a:cxnLst/>
            <a:rect r="r" b="b" t="t" l="l"/>
            <a:pathLst>
              <a:path h="3164353" w="5650629">
                <a:moveTo>
                  <a:pt x="0" y="0"/>
                </a:moveTo>
                <a:lnTo>
                  <a:pt x="5650629" y="0"/>
                </a:lnTo>
                <a:lnTo>
                  <a:pt x="5650629" y="3164352"/>
                </a:lnTo>
                <a:lnTo>
                  <a:pt x="0" y="3164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02643" y="5444827"/>
            <a:ext cx="5685357" cy="3702589"/>
          </a:xfrm>
          <a:custGeom>
            <a:avLst/>
            <a:gdLst/>
            <a:ahLst/>
            <a:cxnLst/>
            <a:rect r="r" b="b" t="t" l="l"/>
            <a:pathLst>
              <a:path h="3702589" w="5685357">
                <a:moveTo>
                  <a:pt x="0" y="0"/>
                </a:moveTo>
                <a:lnTo>
                  <a:pt x="5685357" y="0"/>
                </a:lnTo>
                <a:lnTo>
                  <a:pt x="5685357" y="3702589"/>
                </a:lnTo>
                <a:lnTo>
                  <a:pt x="0" y="3702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00839" y="8578220"/>
            <a:ext cx="4487552" cy="1425576"/>
          </a:xfrm>
          <a:custGeom>
            <a:avLst/>
            <a:gdLst/>
            <a:ahLst/>
            <a:cxnLst/>
            <a:rect r="r" b="b" t="t" l="l"/>
            <a:pathLst>
              <a:path h="1425576" w="4487552">
                <a:moveTo>
                  <a:pt x="0" y="0"/>
                </a:moveTo>
                <a:lnTo>
                  <a:pt x="4487553" y="0"/>
                </a:lnTo>
                <a:lnTo>
                  <a:pt x="4487553" y="1425575"/>
                </a:lnTo>
                <a:lnTo>
                  <a:pt x="0" y="1425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Cleaning and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668" y="1336490"/>
            <a:ext cx="61305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Imputing Missing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8839" y="1334325"/>
            <a:ext cx="72071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Verifying Data’s Presence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5500" y="7632069"/>
            <a:ext cx="72071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Checking Duplicated Data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752951" y="763186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2226186" y="7614120"/>
            <a:ext cx="19005" cy="267288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5752951" y="2280475"/>
            <a:ext cx="38055" cy="800639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7908" y="2964592"/>
            <a:ext cx="2035546" cy="5613628"/>
          </a:xfrm>
          <a:custGeom>
            <a:avLst/>
            <a:gdLst/>
            <a:ahLst/>
            <a:cxnLst/>
            <a:rect r="r" b="b" t="t" l="l"/>
            <a:pathLst>
              <a:path h="5613628" w="2035546">
                <a:moveTo>
                  <a:pt x="0" y="0"/>
                </a:moveTo>
                <a:lnTo>
                  <a:pt x="2035545" y="0"/>
                </a:lnTo>
                <a:lnTo>
                  <a:pt x="2035545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97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2211" y="2155730"/>
            <a:ext cx="7966949" cy="4212524"/>
          </a:xfrm>
          <a:custGeom>
            <a:avLst/>
            <a:gdLst/>
            <a:ahLst/>
            <a:cxnLst/>
            <a:rect r="r" b="b" t="t" l="l"/>
            <a:pathLst>
              <a:path h="4212524" w="7966949">
                <a:moveTo>
                  <a:pt x="0" y="0"/>
                </a:moveTo>
                <a:lnTo>
                  <a:pt x="7966949" y="0"/>
                </a:lnTo>
                <a:lnTo>
                  <a:pt x="7966949" y="4212524"/>
                </a:lnTo>
                <a:lnTo>
                  <a:pt x="0" y="421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19160" y="2155730"/>
            <a:ext cx="6368840" cy="4235278"/>
          </a:xfrm>
          <a:custGeom>
            <a:avLst/>
            <a:gdLst/>
            <a:ahLst/>
            <a:cxnLst/>
            <a:rect r="r" b="b" t="t" l="l"/>
            <a:pathLst>
              <a:path h="4235278" w="6368840">
                <a:moveTo>
                  <a:pt x="0" y="0"/>
                </a:moveTo>
                <a:lnTo>
                  <a:pt x="6368840" y="0"/>
                </a:lnTo>
                <a:lnTo>
                  <a:pt x="6368840" y="4235278"/>
                </a:lnTo>
                <a:lnTo>
                  <a:pt x="0" y="4235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73524" y="7137133"/>
            <a:ext cx="8844921" cy="2918824"/>
          </a:xfrm>
          <a:custGeom>
            <a:avLst/>
            <a:gdLst/>
            <a:ahLst/>
            <a:cxnLst/>
            <a:rect r="r" b="b" t="t" l="l"/>
            <a:pathLst>
              <a:path h="2918824" w="8844921">
                <a:moveTo>
                  <a:pt x="0" y="0"/>
                </a:moveTo>
                <a:lnTo>
                  <a:pt x="8844920" y="0"/>
                </a:lnTo>
                <a:lnTo>
                  <a:pt x="8844920" y="2918824"/>
                </a:lnTo>
                <a:lnTo>
                  <a:pt x="0" y="291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30880" y="7141896"/>
            <a:ext cx="3407267" cy="1275291"/>
          </a:xfrm>
          <a:custGeom>
            <a:avLst/>
            <a:gdLst/>
            <a:ahLst/>
            <a:cxnLst/>
            <a:rect r="r" b="b" t="t" l="l"/>
            <a:pathLst>
              <a:path h="1275291" w="3407267">
                <a:moveTo>
                  <a:pt x="0" y="0"/>
                </a:moveTo>
                <a:lnTo>
                  <a:pt x="3407266" y="0"/>
                </a:lnTo>
                <a:lnTo>
                  <a:pt x="3407266" y="1275291"/>
                </a:lnTo>
                <a:lnTo>
                  <a:pt x="0" y="127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30880" y="8560062"/>
            <a:ext cx="3407267" cy="1524930"/>
          </a:xfrm>
          <a:custGeom>
            <a:avLst/>
            <a:gdLst/>
            <a:ahLst/>
            <a:cxnLst/>
            <a:rect r="r" b="b" t="t" l="l"/>
            <a:pathLst>
              <a:path h="1524930" w="3407267">
                <a:moveTo>
                  <a:pt x="0" y="0"/>
                </a:moveTo>
                <a:lnTo>
                  <a:pt x="3407266" y="0"/>
                </a:lnTo>
                <a:lnTo>
                  <a:pt x="3407266" y="1524930"/>
                </a:lnTo>
                <a:lnTo>
                  <a:pt x="0" y="1524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Feature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99618" y="1425480"/>
            <a:ext cx="613059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Dummy Variables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(For Quality)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0238" y="1334325"/>
            <a:ext cx="1120574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Verifying 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3112" y="6314808"/>
            <a:ext cx="1120574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Verifying Removal of Some Outliers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761" y="6386246"/>
            <a:ext cx="1120574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New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27048" y="3277129"/>
            <a:ext cx="5764462" cy="5981171"/>
          </a:xfrm>
          <a:custGeom>
            <a:avLst/>
            <a:gdLst/>
            <a:ahLst/>
            <a:cxnLst/>
            <a:rect r="r" b="b" t="t" l="l"/>
            <a:pathLst>
              <a:path h="5981171" w="5764462">
                <a:moveTo>
                  <a:pt x="0" y="0"/>
                </a:moveTo>
                <a:lnTo>
                  <a:pt x="5764462" y="0"/>
                </a:lnTo>
                <a:lnTo>
                  <a:pt x="5764462" y="5981171"/>
                </a:lnTo>
                <a:lnTo>
                  <a:pt x="0" y="59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91510" y="3277129"/>
            <a:ext cx="7869442" cy="5981171"/>
          </a:xfrm>
          <a:custGeom>
            <a:avLst/>
            <a:gdLst/>
            <a:ahLst/>
            <a:cxnLst/>
            <a:rect r="r" b="b" t="t" l="l"/>
            <a:pathLst>
              <a:path h="5981171" w="7869442">
                <a:moveTo>
                  <a:pt x="0" y="0"/>
                </a:moveTo>
                <a:lnTo>
                  <a:pt x="7869442" y="0"/>
                </a:lnTo>
                <a:lnTo>
                  <a:pt x="7869442" y="5981171"/>
                </a:lnTo>
                <a:lnTo>
                  <a:pt x="0" y="598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9650" y="1660575"/>
            <a:ext cx="5146581" cy="1616554"/>
          </a:xfrm>
          <a:custGeom>
            <a:avLst/>
            <a:gdLst/>
            <a:ahLst/>
            <a:cxnLst/>
            <a:rect r="r" b="b" t="t" l="l"/>
            <a:pathLst>
              <a:path h="1616554" w="5146581">
                <a:moveTo>
                  <a:pt x="0" y="0"/>
                </a:moveTo>
                <a:lnTo>
                  <a:pt x="5146581" y="0"/>
                </a:lnTo>
                <a:lnTo>
                  <a:pt x="5146581" y="1616554"/>
                </a:lnTo>
                <a:lnTo>
                  <a:pt x="0" y="1616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Visualisation (Machine Status)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58299" y="1253599"/>
            <a:ext cx="5578490" cy="3702723"/>
          </a:xfrm>
          <a:custGeom>
            <a:avLst/>
            <a:gdLst/>
            <a:ahLst/>
            <a:cxnLst/>
            <a:rect r="r" b="b" t="t" l="l"/>
            <a:pathLst>
              <a:path h="3702723" w="5578490">
                <a:moveTo>
                  <a:pt x="0" y="0"/>
                </a:moveTo>
                <a:lnTo>
                  <a:pt x="5578491" y="0"/>
                </a:lnTo>
                <a:lnTo>
                  <a:pt x="5578491" y="3702723"/>
                </a:lnTo>
                <a:lnTo>
                  <a:pt x="0" y="370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47544" y="5068261"/>
            <a:ext cx="9940456" cy="5218739"/>
          </a:xfrm>
          <a:custGeom>
            <a:avLst/>
            <a:gdLst/>
            <a:ahLst/>
            <a:cxnLst/>
            <a:rect r="r" b="b" t="t" l="l"/>
            <a:pathLst>
              <a:path h="5218739" w="9940456">
                <a:moveTo>
                  <a:pt x="0" y="0"/>
                </a:moveTo>
                <a:lnTo>
                  <a:pt x="9940456" y="0"/>
                </a:lnTo>
                <a:lnTo>
                  <a:pt x="9940456" y="5218739"/>
                </a:lnTo>
                <a:lnTo>
                  <a:pt x="0" y="521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16" y="5143500"/>
            <a:ext cx="7734586" cy="5143500"/>
          </a:xfrm>
          <a:custGeom>
            <a:avLst/>
            <a:gdLst/>
            <a:ahLst/>
            <a:cxnLst/>
            <a:rect r="r" b="b" t="t" l="l"/>
            <a:pathLst>
              <a:path h="5143500" w="7734586">
                <a:moveTo>
                  <a:pt x="0" y="0"/>
                </a:moveTo>
                <a:lnTo>
                  <a:pt x="7734587" y="0"/>
                </a:lnTo>
                <a:lnTo>
                  <a:pt x="773458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Visualisation (Univariate Analysis)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76187" y="4388811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Box Plots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5325" y="4388811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Violin Plots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5325" y="2509605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Histograms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7364" y="4378083"/>
            <a:ext cx="6620636" cy="5908917"/>
          </a:xfrm>
          <a:custGeom>
            <a:avLst/>
            <a:gdLst/>
            <a:ahLst/>
            <a:cxnLst/>
            <a:rect r="r" b="b" t="t" l="l"/>
            <a:pathLst>
              <a:path h="5908917" w="6620636">
                <a:moveTo>
                  <a:pt x="0" y="0"/>
                </a:moveTo>
                <a:lnTo>
                  <a:pt x="6620636" y="0"/>
                </a:lnTo>
                <a:lnTo>
                  <a:pt x="6620636" y="5908917"/>
                </a:lnTo>
                <a:lnTo>
                  <a:pt x="0" y="5908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378083"/>
            <a:ext cx="9889401" cy="5908917"/>
          </a:xfrm>
          <a:custGeom>
            <a:avLst/>
            <a:gdLst/>
            <a:ahLst/>
            <a:cxnLst/>
            <a:rect r="r" b="b" t="t" l="l"/>
            <a:pathLst>
              <a:path h="5908917" w="9889401">
                <a:moveTo>
                  <a:pt x="0" y="0"/>
                </a:moveTo>
                <a:lnTo>
                  <a:pt x="9889401" y="0"/>
                </a:lnTo>
                <a:lnTo>
                  <a:pt x="9889401" y="5908917"/>
                </a:lnTo>
                <a:lnTo>
                  <a:pt x="0" y="590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Visualisation (Univariate Analysis)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7947" y="3698633"/>
            <a:ext cx="61135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Quality Stacked Bar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6097" y="3698633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Quality Pie 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0244" y="3383328"/>
            <a:ext cx="5133244" cy="6356958"/>
          </a:xfrm>
          <a:custGeom>
            <a:avLst/>
            <a:gdLst/>
            <a:ahLst/>
            <a:cxnLst/>
            <a:rect r="r" b="b" t="t" l="l"/>
            <a:pathLst>
              <a:path h="6356958" w="5133244">
                <a:moveTo>
                  <a:pt x="0" y="0"/>
                </a:moveTo>
                <a:lnTo>
                  <a:pt x="5133244" y="0"/>
                </a:lnTo>
                <a:lnTo>
                  <a:pt x="513324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3320" y="1804550"/>
            <a:ext cx="6200710" cy="4335904"/>
          </a:xfrm>
          <a:custGeom>
            <a:avLst/>
            <a:gdLst/>
            <a:ahLst/>
            <a:cxnLst/>
            <a:rect r="r" b="b" t="t" l="l"/>
            <a:pathLst>
              <a:path h="4335904" w="6200710">
                <a:moveTo>
                  <a:pt x="0" y="0"/>
                </a:moveTo>
                <a:lnTo>
                  <a:pt x="6200710" y="0"/>
                </a:lnTo>
                <a:lnTo>
                  <a:pt x="6200710" y="4335904"/>
                </a:lnTo>
                <a:lnTo>
                  <a:pt x="0" y="433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9805" y="1631950"/>
            <a:ext cx="5453684" cy="5035407"/>
          </a:xfrm>
          <a:custGeom>
            <a:avLst/>
            <a:gdLst/>
            <a:ahLst/>
            <a:cxnLst/>
            <a:rect r="r" b="b" t="t" l="l"/>
            <a:pathLst>
              <a:path h="5035407" w="5453684">
                <a:moveTo>
                  <a:pt x="0" y="0"/>
                </a:moveTo>
                <a:lnTo>
                  <a:pt x="5453684" y="0"/>
                </a:lnTo>
                <a:lnTo>
                  <a:pt x="5453684" y="5035407"/>
                </a:lnTo>
                <a:lnTo>
                  <a:pt x="0" y="503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21760" y="6759730"/>
            <a:ext cx="4583831" cy="2814038"/>
          </a:xfrm>
          <a:custGeom>
            <a:avLst/>
            <a:gdLst/>
            <a:ahLst/>
            <a:cxnLst/>
            <a:rect r="r" b="b" t="t" l="l"/>
            <a:pathLst>
              <a:path h="2814038" w="4583831">
                <a:moveTo>
                  <a:pt x="0" y="0"/>
                </a:moveTo>
                <a:lnTo>
                  <a:pt x="4583831" y="0"/>
                </a:lnTo>
                <a:lnTo>
                  <a:pt x="4583831" y="2814038"/>
                </a:lnTo>
                <a:lnTo>
                  <a:pt x="0" y="281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61292" y="6759730"/>
            <a:ext cx="5342197" cy="3527270"/>
          </a:xfrm>
          <a:custGeom>
            <a:avLst/>
            <a:gdLst/>
            <a:ahLst/>
            <a:cxnLst/>
            <a:rect r="r" b="b" t="t" l="l"/>
            <a:pathLst>
              <a:path h="3527270" w="5342197">
                <a:moveTo>
                  <a:pt x="0" y="0"/>
                </a:moveTo>
                <a:lnTo>
                  <a:pt x="5342197" y="0"/>
                </a:lnTo>
                <a:lnTo>
                  <a:pt x="5342197" y="3527270"/>
                </a:lnTo>
                <a:lnTo>
                  <a:pt x="0" y="3527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1262535" y="9430552"/>
            <a:ext cx="713232" cy="927781"/>
          </a:xfrm>
          <a:custGeom>
            <a:avLst/>
            <a:gdLst/>
            <a:ahLst/>
            <a:cxnLst/>
            <a:rect r="r" b="b" t="t" l="l"/>
            <a:pathLst>
              <a:path h="927781" w="713232">
                <a:moveTo>
                  <a:pt x="0" y="0"/>
                </a:moveTo>
                <a:lnTo>
                  <a:pt x="713232" y="0"/>
                </a:lnTo>
                <a:lnTo>
                  <a:pt x="713232" y="927782"/>
                </a:lnTo>
                <a:lnTo>
                  <a:pt x="0" y="927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Visualisation (Bivariate Analysis)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318" y="1294178"/>
            <a:ext cx="488317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 Quality Relationship with Machine Status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2091" y="1125100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Correlation Heatmap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5062" y="952500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Pairplot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72091" y="6080280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Box Plot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22421" y="9516618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Contingency Table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6A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10"/>
            <a:ext cx="18288000" cy="5115390"/>
            <a:chOff x="0" y="0"/>
            <a:chExt cx="4816593" cy="1347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7263"/>
            </a:xfrm>
            <a:custGeom>
              <a:avLst/>
              <a:gdLst/>
              <a:ahLst/>
              <a:cxnLst/>
              <a:rect r="r" b="b" t="t" l="l"/>
              <a:pathLst>
                <a:path h="13472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7263"/>
                  </a:lnTo>
                  <a:lnTo>
                    <a:pt x="0" y="1347263"/>
                  </a:lnTo>
                  <a:close/>
                </a:path>
              </a:pathLst>
            </a:custGeom>
            <a:solidFill>
              <a:srgbClr val="E68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8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0318" y="2678478"/>
            <a:ext cx="4886898" cy="2041362"/>
          </a:xfrm>
          <a:custGeom>
            <a:avLst/>
            <a:gdLst/>
            <a:ahLst/>
            <a:cxnLst/>
            <a:rect r="r" b="b" t="t" l="l"/>
            <a:pathLst>
              <a:path h="2041362" w="4886898">
                <a:moveTo>
                  <a:pt x="0" y="0"/>
                </a:moveTo>
                <a:lnTo>
                  <a:pt x="4886898" y="0"/>
                </a:lnTo>
                <a:lnTo>
                  <a:pt x="4886898" y="2041363"/>
                </a:lnTo>
                <a:lnTo>
                  <a:pt x="0" y="204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2415" y="2678478"/>
            <a:ext cx="11301259" cy="1850581"/>
          </a:xfrm>
          <a:custGeom>
            <a:avLst/>
            <a:gdLst/>
            <a:ahLst/>
            <a:cxnLst/>
            <a:rect r="r" b="b" t="t" l="l"/>
            <a:pathLst>
              <a:path h="1850581" w="11301259">
                <a:moveTo>
                  <a:pt x="0" y="0"/>
                </a:moveTo>
                <a:lnTo>
                  <a:pt x="11301259" y="0"/>
                </a:lnTo>
                <a:lnTo>
                  <a:pt x="11301259" y="1850581"/>
                </a:lnTo>
                <a:lnTo>
                  <a:pt x="0" y="1850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0439" y="6213475"/>
            <a:ext cx="10747122" cy="1216655"/>
          </a:xfrm>
          <a:custGeom>
            <a:avLst/>
            <a:gdLst/>
            <a:ahLst/>
            <a:cxnLst/>
            <a:rect r="r" b="b" t="t" l="l"/>
            <a:pathLst>
              <a:path h="1216655" w="10747122">
                <a:moveTo>
                  <a:pt x="0" y="0"/>
                </a:moveTo>
                <a:lnTo>
                  <a:pt x="10747122" y="0"/>
                </a:lnTo>
                <a:lnTo>
                  <a:pt x="10747122" y="1216655"/>
                </a:lnTo>
                <a:lnTo>
                  <a:pt x="0" y="121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Data Preprocessing and Dummy Baseline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318" y="1294178"/>
            <a:ext cx="488317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Separation of Feature and Target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11460" y="1906355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Train-Test Split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2415" y="5295900"/>
            <a:ext cx="48831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Dummy Baseline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DAGXbJxz0bg</dc:identifier>
  <dcterms:modified xsi:type="dcterms:W3CDTF">2011-08-01T06:04:30Z</dcterms:modified>
  <cp:revision>1</cp:revision>
  <dc:title>A_Slides</dc:title>
</cp:coreProperties>
</file>